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1" r:id="rId4"/>
    <p:sldId id="257" r:id="rId5"/>
    <p:sldId id="272" r:id="rId6"/>
    <p:sldId id="259" r:id="rId7"/>
    <p:sldId id="260" r:id="rId8"/>
    <p:sldId id="263" r:id="rId9"/>
    <p:sldId id="264" r:id="rId10"/>
    <p:sldId id="269" r:id="rId11"/>
    <p:sldId id="274" r:id="rId12"/>
    <p:sldId id="273" r:id="rId13"/>
    <p:sldId id="275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13B"/>
    <a:srgbClr val="009A49"/>
    <a:srgbClr val="008640"/>
    <a:srgbClr val="00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4" autoAdjust="0"/>
    <p:restoredTop sz="94660"/>
  </p:normalViewPr>
  <p:slideViewPr>
    <p:cSldViewPr>
      <p:cViewPr>
        <p:scale>
          <a:sx n="50" d="100"/>
          <a:sy n="50" d="100"/>
        </p:scale>
        <p:origin x="-22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69E80-87D1-4BF9-B8B4-3E153F77EC43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8501-3523-4E6C-9A10-CEE3C7E89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9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8501-3523-4E6C-9A10-CEE3C7E89F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3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8640"/>
            </a:gs>
            <a:gs pos="2000">
              <a:srgbClr val="00D25F"/>
            </a:gs>
            <a:gs pos="12000">
              <a:srgbClr val="1BA13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04800" y="609600"/>
            <a:ext cx="8534400" cy="55626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340768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>Урок литературного чтения на родном (русском) языке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>1 класс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78573" y="4429285"/>
            <a:ext cx="457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rgbClr val="F31D07"/>
              </a:solidFill>
            </a:endParaRPr>
          </a:p>
          <a:p>
            <a:r>
              <a:rPr lang="ru-RU" sz="2000" dirty="0" smtClean="0">
                <a:solidFill>
                  <a:srgbClr val="F31D07"/>
                </a:solidFill>
              </a:rPr>
              <a:t>Учитель начальных классов </a:t>
            </a:r>
          </a:p>
          <a:p>
            <a:r>
              <a:rPr lang="ru-RU" sz="2000" dirty="0" smtClean="0">
                <a:solidFill>
                  <a:srgbClr val="F31D07"/>
                </a:solidFill>
              </a:rPr>
              <a:t>МОБУ СОШ </a:t>
            </a:r>
            <a:r>
              <a:rPr lang="ru-RU" sz="2000" dirty="0" err="1" smtClean="0">
                <a:solidFill>
                  <a:srgbClr val="F31D07"/>
                </a:solidFill>
              </a:rPr>
              <a:t>с.Нордовка</a:t>
            </a:r>
            <a:endParaRPr lang="ru-RU" sz="2000" dirty="0" smtClean="0">
              <a:solidFill>
                <a:srgbClr val="F31D07"/>
              </a:solidFill>
            </a:endParaRPr>
          </a:p>
          <a:p>
            <a:r>
              <a:rPr lang="ru-RU" sz="2000" dirty="0" smtClean="0">
                <a:solidFill>
                  <a:srgbClr val="F31D07"/>
                </a:solidFill>
              </a:rPr>
              <a:t>Карпухина О.В.</a:t>
            </a:r>
            <a:endParaRPr lang="ru-RU" sz="2000" dirty="0">
              <a:solidFill>
                <a:srgbClr val="F31D07"/>
              </a:solidFill>
            </a:endParaRPr>
          </a:p>
        </p:txBody>
      </p:sp>
      <p:pic>
        <p:nvPicPr>
          <p:cNvPr id="7" name="Picture 6" descr="5630f2b81ee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16">
            <a:off x="99727" y="75530"/>
            <a:ext cx="20526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49" y="4429285"/>
            <a:ext cx="19700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6" name="Picture 6" descr="https://pbs.twimg.com/media/CFBD_GdWIAEmnJ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6" t="11209" r="12398" b="20699"/>
          <a:stretch/>
        </p:blipFill>
        <p:spPr bwMode="auto">
          <a:xfrm>
            <a:off x="-11580" y="-307221"/>
            <a:ext cx="3672407" cy="39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delural.ru/img/articles/ehkskursii-po-ufe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716745"/>
            <a:ext cx="6732241" cy="30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D:\АРХИВ\оксана васильевна\уфа\450px-Памятник_А._Матросову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4269" r="13531" b="6346"/>
          <a:stretch/>
        </p:blipFill>
        <p:spPr bwMode="auto">
          <a:xfrm>
            <a:off x="3798166" y="177791"/>
            <a:ext cx="2160240" cy="33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eng.ufacity.info/upload/iblock/c1e/c1e9ac90c47dcb14ae84607d88910d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88"/>
            <a:ext cx="3059832" cy="45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6118" y="3519970"/>
            <a:ext cx="3024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Уфа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606154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3034" y="332656"/>
            <a:ext cx="7632848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Белебей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Ишимбай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Мелеуз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Октябрьский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Стерлитамак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Туймазы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Уфа  </a:t>
            </a:r>
            <a:endParaRPr lang="ru-RU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Варварино </a:t>
            </a:r>
          </a:p>
          <a:p>
            <a:pPr marL="0" lvl="0" indent="0" algn="ctr" fontAlgn="base"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Дмитриевка</a:t>
            </a:r>
          </a:p>
          <a:p>
            <a:pPr marL="0" lvl="0" indent="0" algn="ctr" fontAlgn="base"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4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Нордовка</a:t>
            </a:r>
            <a:endParaRPr lang="ru-RU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4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Тихоновка</a:t>
            </a:r>
            <a:endParaRPr lang="ru-RU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Clr>
                <a:srgbClr val="99FF66"/>
              </a:buClr>
              <a:defRPr/>
            </a:pPr>
            <a:endParaRPr lang="ru-RU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5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034" y="133826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Ашкадарская</a:t>
            </a: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Заречная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Коммунистическая Мира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Молодёжная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Парковая Специалистов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Степная </a:t>
            </a:r>
          </a:p>
        </p:txBody>
      </p:sp>
    </p:spTree>
    <p:extLst>
      <p:ext uri="{BB962C8B-B14F-4D97-AF65-F5344CB8AC3E}">
        <p14:creationId xmlns:p14="http://schemas.microsoft.com/office/powerpoint/2010/main" val="14149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37" y="191683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2292" name="Picture 4" descr="https://avatars.mds.yandex.net/get-pdb/872807/836bb314-0a28-429d-a351-04e4276df91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20" y="0"/>
            <a:ext cx="5341642" cy="68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961" y="3438681"/>
            <a:ext cx="8568952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Тайны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грамоты хранит 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Наш приятель Алфавит.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Мы по Азбуке шагали,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Край родной свой изучали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4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16173" cy="15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5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276295" y="54868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>Девиз нашего урока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877887" y="2492896"/>
            <a:ext cx="7543800" cy="3124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646112" y="306896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Тот, кто хочет много знать,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Должен сам все постигать!</a:t>
            </a:r>
          </a:p>
        </p:txBody>
      </p:sp>
    </p:spTree>
    <p:extLst>
      <p:ext uri="{BB962C8B-B14F-4D97-AF65-F5344CB8AC3E}">
        <p14:creationId xmlns:p14="http://schemas.microsoft.com/office/powerpoint/2010/main" val="22511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-270260" y="-24301"/>
            <a:ext cx="475252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>Алфавит</a:t>
            </a:r>
          </a:p>
        </p:txBody>
      </p:sp>
      <p:sp>
        <p:nvSpPr>
          <p:cNvPr id="9" name="Заголовок 14"/>
          <p:cNvSpPr txBox="1">
            <a:spLocks/>
          </p:cNvSpPr>
          <p:nvPr/>
        </p:nvSpPr>
        <p:spPr>
          <a:xfrm>
            <a:off x="4483048" y="183829"/>
            <a:ext cx="426541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  Азбука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6" name="Picture 6" descr="https://avatars.mds.yandex.net/get-pdb/216365/2f4064a1-be44-46a6-a942-eca149017da8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4230" r="1742"/>
          <a:stretch/>
        </p:blipFill>
        <p:spPr bwMode="auto">
          <a:xfrm>
            <a:off x="610684" y="1201669"/>
            <a:ext cx="7055332" cy="52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-454081" y="196875"/>
            <a:ext cx="97930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>Башкирский</a:t>
            </a:r>
            <a:r>
              <a:rPr kumimoji="0" lang="ru-RU" sz="4800" b="1" i="0" u="none" strike="noStrike" kern="0" cap="none" spc="0" normalizeH="0" noProof="0" dirty="0" smtClean="0">
                <a:ln>
                  <a:noFill/>
                </a:ln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> алфавит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+mj-ea"/>
              <a:cs typeface="Arial"/>
            </a:endParaRPr>
          </a:p>
        </p:txBody>
      </p:sp>
      <p:pic>
        <p:nvPicPr>
          <p:cNvPr id="4" name="Picture 2" descr="https://arhivurokov.ru/multiurok/8/b/7/8b7a0629ac2d0b3ca10e81bb6e308b7ac4d04b8d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19239" r="4521" b="20755"/>
          <a:stretch/>
        </p:blipFill>
        <p:spPr bwMode="auto">
          <a:xfrm>
            <a:off x="946228" y="1628800"/>
            <a:ext cx="6955113" cy="39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алфав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130"/>
            <a:ext cx="8496944" cy="66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601280" y="1268760"/>
            <a:ext cx="7866596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Arial"/>
              </a:rPr>
              <a:t>Башкирия</a:t>
            </a:r>
          </a:p>
        </p:txBody>
      </p:sp>
      <p:sp>
        <p:nvSpPr>
          <p:cNvPr id="5" name="Заголовок 14"/>
          <p:cNvSpPr txBox="1">
            <a:spLocks/>
          </p:cNvSpPr>
          <p:nvPr/>
        </p:nvSpPr>
        <p:spPr>
          <a:xfrm>
            <a:off x="691012" y="62577"/>
            <a:ext cx="77768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  <a:defRPr/>
            </a:pPr>
            <a:r>
              <a:rPr lang="ru-RU" sz="6000" b="1" kern="0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"/>
              </a:rPr>
              <a:t>Р</a:t>
            </a:r>
            <a:r>
              <a:rPr lang="ru-RU" sz="6000" b="1" kern="0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"/>
              </a:rPr>
              <a:t>еспублика</a:t>
            </a:r>
            <a:endParaRPr lang="ru-RU" sz="6000" b="1" kern="0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ea typeface="+mn-ea"/>
              <a:cs typeface="Arial"/>
            </a:endParaRPr>
          </a:p>
          <a:p>
            <a:pPr>
              <a:spcBef>
                <a:spcPts val="0"/>
              </a:spcBef>
              <a:defRPr/>
            </a:pP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2" descr="https://kulturarb.ru/images/uploads/d7b0335196242090be74ddc6d82702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40" y="1024268"/>
            <a:ext cx="5927028" cy="16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blog-literaturnogo-naemnika.webnode.ru/_files/200205011-82ce583c7b/100%20%D0%BB%D0%B5%D1%82%20%D0%A0%D0%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84" y="2880771"/>
            <a:ext cx="6326971" cy="39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98599" y="642463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dirty="0"/>
          </a:p>
        </p:txBody>
      </p:sp>
      <p:pic>
        <p:nvPicPr>
          <p:cNvPr id="9" name="Picture 4" descr="https://avatars.mds.yandex.net/get-pdb/872807/836bb314-0a28-429d-a351-04e4276df915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477"/>
            <a:ext cx="2598185" cy="33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5" name="Picture 11" descr="https://kulturarb.ru/images/uploads/22659654-700x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15" y="4028433"/>
            <a:ext cx="3600400" cy="25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s://ds04.infourok.ru/uploads/ex/0513/00066db2-a12cc265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1" t="16293" r="6791" b="6785"/>
          <a:stretch/>
        </p:blipFill>
        <p:spPr bwMode="auto">
          <a:xfrm>
            <a:off x="143004" y="2560164"/>
            <a:ext cx="2592374" cy="42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Grp="1" noRot="1" noChangeArrowheads="1"/>
          </p:cNvSpPr>
          <p:nvPr>
            <p:ph idx="1"/>
          </p:nvPr>
        </p:nvSpPr>
        <p:spPr bwMode="auto">
          <a:xfrm>
            <a:off x="2575596" y="2145750"/>
            <a:ext cx="8219256" cy="19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kern="0" dirty="0" err="1" smtClean="0">
                <a:solidFill>
                  <a:srgbClr val="FFFFB7"/>
                </a:solidFill>
                <a:latin typeface="Arial Black"/>
                <a:cs typeface="Arial"/>
              </a:rPr>
              <a:t>Курай</a:t>
            </a:r>
            <a:r>
              <a:rPr lang="ru-RU" sz="6000" kern="0" dirty="0" smtClean="0">
                <a:solidFill>
                  <a:srgbClr val="FFFFB7"/>
                </a:solidFill>
                <a:latin typeface="Arial Black"/>
                <a:cs typeface="Arial"/>
              </a:rPr>
              <a:t> </a:t>
            </a: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+mj-ea"/>
              <a:cs typeface="Arial"/>
            </a:endParaRPr>
          </a:p>
        </p:txBody>
      </p:sp>
      <p:pic>
        <p:nvPicPr>
          <p:cNvPr id="6161" name="Picture 17" descr="https://kulturarb.ru/images/HW/NovostiRus/1march/sf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70" y="0"/>
            <a:ext cx="4196989" cy="25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dn01.ru/files/users/images/37/bf/37bf7740ced7f1aedc3bfd6d4b23d09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3706" r="60992" b="45199"/>
          <a:stretch/>
        </p:blipFill>
        <p:spPr bwMode="auto">
          <a:xfrm>
            <a:off x="3011027" y="3216971"/>
            <a:ext cx="2401866" cy="33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img02.rl0.ru/28f02ec9533ca1a361e0b118568ae238/c615x400/news.rambler.ru/img/2018/04/02164034.572566.29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256"/>
            <a:ext cx="35649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8545" y="642463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8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ÐÑÑÐ·ÑÐ½ÑÐºÐ°Ñ Ð¿Ñ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2" y="2060848"/>
            <a:ext cx="3028520" cy="21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Рисунок 2" descr="Описание: https://mir-tourista.ru/wp-content/uploads/2018/08/25_Kazakhskaya-yur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9" r="22249"/>
          <a:stretch/>
        </p:blipFill>
        <p:spPr bwMode="auto">
          <a:xfrm>
            <a:off x="264568" y="4324455"/>
            <a:ext cx="2824833" cy="221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s://img02.rl0.ru/28f02ec9533ca1a361e0b118568ae238/c615x400/news.rambler.ru/img/2018/04/02164034.572566.29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36"/>
            <a:ext cx="2972468" cy="19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i.pinimg.com/736x/8a/10/56/8a1056729ad69a006276006220f868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35" y="1132354"/>
            <a:ext cx="2556240" cy="255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 txBox="1">
            <a:spLocks noGrp="1"/>
          </p:cNvSpPr>
          <p:nvPr>
            <p:ph type="title"/>
          </p:nvPr>
        </p:nvSpPr>
        <p:spPr>
          <a:xfrm>
            <a:off x="6084168" y="263890"/>
            <a:ext cx="339952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джигит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9378" y="1439685"/>
            <a:ext cx="32147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курай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4778" y="2410475"/>
            <a:ext cx="32147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пчела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378" y="3406738"/>
            <a:ext cx="32147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шихан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4325880"/>
            <a:ext cx="32147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юрта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47456" y="635846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dirty="0"/>
          </a:p>
        </p:txBody>
      </p:sp>
      <p:pic>
        <p:nvPicPr>
          <p:cNvPr id="1026" name="Picture 2" descr="https://travelinfo.pro/media/upload/feed/photo/67df2f1d-d67c-4e39-a377-d35b4a8052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8849" r="11664" b="10039"/>
          <a:stretch/>
        </p:blipFill>
        <p:spPr bwMode="auto">
          <a:xfrm>
            <a:off x="3118695" y="4509121"/>
            <a:ext cx="3585645" cy="20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1" descr="Описание: https://mir-tourista.ru/wp-content/uploads/2018/08/38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2"/>
            <a:ext cx="3923928" cy="29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tuqaiyurts.com/wp-content/uploads/2014/08/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8154" r="15083" b="10932"/>
          <a:stretch/>
        </p:blipFill>
        <p:spPr bwMode="auto">
          <a:xfrm>
            <a:off x="4736592" y="22871"/>
            <a:ext cx="3910288" cy="29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s://www.syl.ru/misc/i/ai/369451/22242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17" y="3678941"/>
            <a:ext cx="4632863" cy="29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xn--80augbhsh2a0f.xn--p1ai/d/kollazh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23" y="3678942"/>
            <a:ext cx="4736119" cy="24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Grp="1" noRot="1" noChangeArrowheads="1"/>
          </p:cNvSpPr>
          <p:nvPr>
            <p:ph idx="1"/>
          </p:nvPr>
        </p:nvSpPr>
        <p:spPr bwMode="auto">
          <a:xfrm>
            <a:off x="2411760" y="2132856"/>
            <a:ext cx="5338936" cy="21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kern="0" dirty="0" smtClean="0">
                <a:solidFill>
                  <a:srgbClr val="FFFFB7"/>
                </a:solidFill>
                <a:latin typeface="Arial Black"/>
                <a:cs typeface="Arial"/>
              </a:rPr>
              <a:t>Юрта </a:t>
            </a: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+mj-ea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5672" y="636692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1043608" y="1720734"/>
            <a:ext cx="6502176" cy="340764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98594" y="16133"/>
            <a:ext cx="8219256" cy="19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2pPr>
            <a:lvl3pPr marL="1143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3pPr>
            <a:lvl4pPr marL="1600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4pPr>
            <a:lvl5pPr marL="2057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5pPr>
            <a:lvl6pPr marL="457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6pPr>
            <a:lvl7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7pPr>
            <a:lvl8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8pPr>
            <a:lvl9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pPr marL="0" indent="0" algn="ctr">
              <a:buFontTx/>
              <a:buNone/>
            </a:pPr>
            <a:r>
              <a:rPr lang="ru-RU" sz="6000" kern="0" dirty="0" smtClean="0">
                <a:solidFill>
                  <a:srgbClr val="FFFFB7"/>
                </a:solidFill>
                <a:latin typeface="Arial Black"/>
                <a:cs typeface="Arial"/>
              </a:rPr>
              <a:t>Разгадай   ребус 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27602" y="2472019"/>
            <a:ext cx="8219256" cy="19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2pPr>
            <a:lvl3pPr marL="1143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3pPr>
            <a:lvl4pPr marL="1600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4pPr>
            <a:lvl5pPr marL="2057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5pPr>
            <a:lvl6pPr marL="457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6pPr>
            <a:lvl7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7pPr>
            <a:lvl8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8pPr>
            <a:lvl9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pPr marL="0" indent="0" algn="ctr">
              <a:buFontTx/>
              <a:buNone/>
            </a:pPr>
            <a:r>
              <a:rPr lang="ru-RU" sz="8800" kern="0" dirty="0" smtClean="0">
                <a:solidFill>
                  <a:srgbClr val="FFFFB7"/>
                </a:solidFill>
                <a:latin typeface="Arial Black"/>
                <a:cs typeface="Arial"/>
              </a:rPr>
              <a:t> УРА</a:t>
            </a:r>
            <a:r>
              <a:rPr lang="ru-RU" sz="7200" kern="0" dirty="0" smtClean="0">
                <a:solidFill>
                  <a:srgbClr val="FFFFB7"/>
                </a:solidFill>
                <a:latin typeface="Arial Black"/>
                <a:cs typeface="Arial"/>
              </a:rPr>
              <a:t>      </a:t>
            </a:r>
            <a:r>
              <a:rPr lang="ru-RU" sz="6000" kern="0" dirty="0" smtClean="0">
                <a:solidFill>
                  <a:srgbClr val="FFFFB7"/>
                </a:solidFill>
                <a:latin typeface="Arial Black"/>
                <a:cs typeface="Arial"/>
              </a:rPr>
              <a:t>Р=ф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9683" y="4023973"/>
            <a:ext cx="357475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Уфа</a:t>
            </a:r>
            <a:endParaRPr lang="ru-RU" sz="13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8573" y="623996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91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джигит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36</cp:revision>
  <dcterms:created xsi:type="dcterms:W3CDTF">2019-02-03T10:35:44Z</dcterms:created>
  <dcterms:modified xsi:type="dcterms:W3CDTF">2019-09-29T16:44:20Z</dcterms:modified>
</cp:coreProperties>
</file>